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F182C-00C3-4907-9497-50F6C4C7700B}" type="datetimeFigureOut">
              <a:rPr lang="en-US" smtClean="0"/>
              <a:pPr/>
              <a:t>5/30/2014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C9FC4-5BCF-403E-9371-FE245CEE15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CF465-977C-47E3-B0AE-16AF02AC4C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24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28" Type="http://schemas.openxmlformats.org/officeDocument/2006/relationships/image" Target="../media/image26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76200" y="152400"/>
            <a:ext cx="1066800" cy="2017931"/>
            <a:chOff x="1828800" y="228600"/>
            <a:chExt cx="1143000" cy="2017931"/>
          </a:xfrm>
        </p:grpSpPr>
        <p:pic>
          <p:nvPicPr>
            <p:cNvPr id="22" name="Picture 2" descr="\\Sys1\d\Human Resource Documents\Staff photo\Arpit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5000" y="228600"/>
              <a:ext cx="1066800" cy="1371600"/>
            </a:xfrm>
            <a:prstGeom prst="rect">
              <a:avLst/>
            </a:prstGeom>
            <a:noFill/>
          </p:spPr>
        </p:pic>
        <p:grpSp>
          <p:nvGrpSpPr>
            <p:cNvPr id="25" name="Group 24"/>
            <p:cNvGrpSpPr/>
            <p:nvPr/>
          </p:nvGrpSpPr>
          <p:grpSpPr>
            <a:xfrm>
              <a:off x="1828800" y="228600"/>
              <a:ext cx="1143000" cy="2017931"/>
              <a:chOff x="1905000" y="228600"/>
              <a:chExt cx="1143000" cy="2017931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Arpita </a:t>
                </a: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Data Entry Operator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914400" y="152400"/>
            <a:ext cx="990601" cy="2017931"/>
            <a:chOff x="1524000" y="228600"/>
            <a:chExt cx="1066801" cy="2017931"/>
          </a:xfrm>
        </p:grpSpPr>
        <p:grpSp>
          <p:nvGrpSpPr>
            <p:cNvPr id="29" name="Group 24"/>
            <p:cNvGrpSpPr/>
            <p:nvPr/>
          </p:nvGrpSpPr>
          <p:grpSpPr>
            <a:xfrm>
              <a:off x="1524000" y="228600"/>
              <a:ext cx="1066800" cy="2017931"/>
              <a:chOff x="1905000" y="228600"/>
              <a:chExt cx="1143000" cy="2017931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Arunima</a:t>
                </a:r>
                <a:r>
                  <a:rPr lang="en-US" sz="1200" b="1" dirty="0" smtClean="0">
                    <a:latin typeface="Comic Sans MS" pitchFamily="66" charset="0"/>
                  </a:rPr>
                  <a:t> </a:t>
                </a: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Program Manager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26" name="Picture 2" descr="C:\Users\Admin\Desktop\Staff photo\Arunim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00201" y="228600"/>
              <a:ext cx="990600" cy="1371600"/>
            </a:xfrm>
            <a:prstGeom prst="rect">
              <a:avLst/>
            </a:prstGeom>
            <a:noFill/>
          </p:spPr>
        </p:pic>
      </p:grpSp>
      <p:grpSp>
        <p:nvGrpSpPr>
          <p:cNvPr id="108" name="Group 107"/>
          <p:cNvGrpSpPr/>
          <p:nvPr/>
        </p:nvGrpSpPr>
        <p:grpSpPr>
          <a:xfrm>
            <a:off x="2819400" y="152400"/>
            <a:ext cx="1137710" cy="2017931"/>
            <a:chOff x="2666999" y="228600"/>
            <a:chExt cx="1137710" cy="2017931"/>
          </a:xfrm>
        </p:grpSpPr>
        <p:grpSp>
          <p:nvGrpSpPr>
            <p:cNvPr id="59" name="Group 24"/>
            <p:cNvGrpSpPr/>
            <p:nvPr/>
          </p:nvGrpSpPr>
          <p:grpSpPr>
            <a:xfrm>
              <a:off x="2666999" y="228600"/>
              <a:ext cx="1066800" cy="2017931"/>
              <a:chOff x="1905000" y="228600"/>
              <a:chExt cx="1143000" cy="2017931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Chandan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Program Coordinator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27" name="Picture 3" descr="C:\Users\Admin\Desktop\Staff photo\Chandan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43200" y="228600"/>
              <a:ext cx="1061509" cy="1371600"/>
            </a:xfrm>
            <a:prstGeom prst="rect">
              <a:avLst/>
            </a:prstGeom>
            <a:noFill/>
          </p:spPr>
        </p:pic>
      </p:grpSp>
      <p:grpSp>
        <p:nvGrpSpPr>
          <p:cNvPr id="109" name="Group 108"/>
          <p:cNvGrpSpPr/>
          <p:nvPr/>
        </p:nvGrpSpPr>
        <p:grpSpPr>
          <a:xfrm>
            <a:off x="3886200" y="152400"/>
            <a:ext cx="1143000" cy="2017931"/>
            <a:chOff x="3810000" y="228600"/>
            <a:chExt cx="1143000" cy="2017931"/>
          </a:xfrm>
        </p:grpSpPr>
        <p:grpSp>
          <p:nvGrpSpPr>
            <p:cNvPr id="64" name="Group 24"/>
            <p:cNvGrpSpPr/>
            <p:nvPr/>
          </p:nvGrpSpPr>
          <p:grpSpPr>
            <a:xfrm>
              <a:off x="3810000" y="228600"/>
              <a:ext cx="1066800" cy="2017931"/>
              <a:chOff x="1905000" y="228600"/>
              <a:chExt cx="1143000" cy="2017931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Dr Pal </a:t>
                </a:r>
                <a:r>
                  <a:rPr lang="en-US" sz="1200" b="1" dirty="0" err="1" smtClean="0">
                    <a:latin typeface="Comic Sans MS" pitchFamily="66" charset="0"/>
                  </a:rPr>
                  <a:t>Chowdhury</a:t>
                </a:r>
                <a:r>
                  <a:rPr lang="en-US" sz="1200" b="1" dirty="0" smtClean="0">
                    <a:latin typeface="Comic Sans MS" pitchFamily="66" charset="0"/>
                  </a:rPr>
                  <a:t> </a:t>
                </a: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Physician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28" name="Picture 4" descr="C:\Users\Admin\Desktop\Staff photo\Dr. Pal Chowdhury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83152" y="228600"/>
              <a:ext cx="1069848" cy="1371600"/>
            </a:xfrm>
            <a:prstGeom prst="rect">
              <a:avLst/>
            </a:prstGeom>
            <a:noFill/>
          </p:spPr>
        </p:pic>
      </p:grpSp>
      <p:grpSp>
        <p:nvGrpSpPr>
          <p:cNvPr id="112" name="Group 111"/>
          <p:cNvGrpSpPr/>
          <p:nvPr/>
        </p:nvGrpSpPr>
        <p:grpSpPr>
          <a:xfrm>
            <a:off x="4953000" y="152400"/>
            <a:ext cx="1066800" cy="1833265"/>
            <a:chOff x="6096000" y="228600"/>
            <a:chExt cx="1066800" cy="1833265"/>
          </a:xfrm>
        </p:grpSpPr>
        <p:grpSp>
          <p:nvGrpSpPr>
            <p:cNvPr id="94" name="Group 24"/>
            <p:cNvGrpSpPr/>
            <p:nvPr/>
          </p:nvGrpSpPr>
          <p:grpSpPr>
            <a:xfrm>
              <a:off x="6096000" y="228600"/>
              <a:ext cx="1066800" cy="1833265"/>
              <a:chOff x="1905000" y="228600"/>
              <a:chExt cx="1143000" cy="1833265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905000" y="160020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Dr.Sen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Physician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30" name="Picture 6" descr="C:\Users\Admin\Desktop\Staff photo\Dr. Sen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169151" y="228600"/>
              <a:ext cx="993649" cy="1394740"/>
            </a:xfrm>
            <a:prstGeom prst="rect">
              <a:avLst/>
            </a:prstGeom>
            <a:noFill/>
          </p:spPr>
        </p:pic>
      </p:grpSp>
      <p:grpSp>
        <p:nvGrpSpPr>
          <p:cNvPr id="113" name="Group 112"/>
          <p:cNvGrpSpPr/>
          <p:nvPr/>
        </p:nvGrpSpPr>
        <p:grpSpPr>
          <a:xfrm>
            <a:off x="5943600" y="152400"/>
            <a:ext cx="1143001" cy="2017931"/>
            <a:chOff x="7391399" y="228600"/>
            <a:chExt cx="1143001" cy="2017931"/>
          </a:xfrm>
        </p:grpSpPr>
        <p:grpSp>
          <p:nvGrpSpPr>
            <p:cNvPr id="104" name="Group 24"/>
            <p:cNvGrpSpPr/>
            <p:nvPr/>
          </p:nvGrpSpPr>
          <p:grpSpPr>
            <a:xfrm>
              <a:off x="7391399" y="228600"/>
              <a:ext cx="1066800" cy="2017931"/>
              <a:chOff x="1905000" y="228600"/>
              <a:chExt cx="1143000" cy="2017931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Emelda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Support Staff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31" name="Picture 7" descr="C:\Users\Admin\Desktop\Staff photo\Emelda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54900" y="228600"/>
              <a:ext cx="1079500" cy="1371600"/>
            </a:xfrm>
            <a:prstGeom prst="rect">
              <a:avLst/>
            </a:prstGeom>
            <a:noFill/>
          </p:spPr>
        </p:pic>
      </p:grpSp>
      <p:grpSp>
        <p:nvGrpSpPr>
          <p:cNvPr id="114" name="Group 113"/>
          <p:cNvGrpSpPr/>
          <p:nvPr/>
        </p:nvGrpSpPr>
        <p:grpSpPr>
          <a:xfrm>
            <a:off x="7086600" y="147935"/>
            <a:ext cx="990600" cy="1833265"/>
            <a:chOff x="228600" y="2362200"/>
            <a:chExt cx="1066800" cy="1833265"/>
          </a:xfrm>
        </p:grpSpPr>
        <p:grpSp>
          <p:nvGrpSpPr>
            <p:cNvPr id="84" name="Group 24"/>
            <p:cNvGrpSpPr/>
            <p:nvPr/>
          </p:nvGrpSpPr>
          <p:grpSpPr>
            <a:xfrm>
              <a:off x="228600" y="2362200"/>
              <a:ext cx="1066800" cy="1833265"/>
              <a:chOff x="1905000" y="228600"/>
              <a:chExt cx="1143000" cy="1833265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905000" y="160020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Evangeline</a:t>
                </a: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Co Director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32" name="Picture 8" descr="C:\Users\Admin\Desktop\Staff photo\Evangeline.JPG"/>
            <p:cNvPicPr>
              <a:picLocks noChangeAspect="1" noChangeArrowheads="1"/>
            </p:cNvPicPr>
            <p:nvPr/>
          </p:nvPicPr>
          <p:blipFill>
            <a:blip r:embed="rId9" cstate="print"/>
            <a:srcRect r="12833"/>
            <a:stretch>
              <a:fillRect/>
            </a:stretch>
          </p:blipFill>
          <p:spPr bwMode="auto">
            <a:xfrm>
              <a:off x="228600" y="2362200"/>
              <a:ext cx="1066800" cy="1371600"/>
            </a:xfrm>
            <a:prstGeom prst="rect">
              <a:avLst/>
            </a:prstGeom>
            <a:noFill/>
          </p:spPr>
        </p:pic>
      </p:grpSp>
      <p:grpSp>
        <p:nvGrpSpPr>
          <p:cNvPr id="116" name="Group 115"/>
          <p:cNvGrpSpPr/>
          <p:nvPr/>
        </p:nvGrpSpPr>
        <p:grpSpPr>
          <a:xfrm>
            <a:off x="8077199" y="152400"/>
            <a:ext cx="1066801" cy="1981200"/>
            <a:chOff x="1371600" y="2362200"/>
            <a:chExt cx="1066801" cy="2057400"/>
          </a:xfrm>
        </p:grpSpPr>
        <p:grpSp>
          <p:nvGrpSpPr>
            <p:cNvPr id="49" name="Group 24"/>
            <p:cNvGrpSpPr/>
            <p:nvPr/>
          </p:nvGrpSpPr>
          <p:grpSpPr>
            <a:xfrm>
              <a:off x="1371600" y="2401669"/>
              <a:ext cx="1066800" cy="2017931"/>
              <a:chOff x="1905000" y="228600"/>
              <a:chExt cx="1143000" cy="2017931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Jayanta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Data Entry Operator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33" name="Picture 9" descr="C:\Users\Admin\Desktop\Staff photo\Jayanta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371600" y="2362200"/>
              <a:ext cx="1066801" cy="1447800"/>
            </a:xfrm>
            <a:prstGeom prst="rect">
              <a:avLst/>
            </a:prstGeom>
            <a:noFill/>
          </p:spPr>
        </p:pic>
      </p:grpSp>
      <p:grpSp>
        <p:nvGrpSpPr>
          <p:cNvPr id="118" name="Group 117"/>
          <p:cNvGrpSpPr/>
          <p:nvPr/>
        </p:nvGrpSpPr>
        <p:grpSpPr>
          <a:xfrm>
            <a:off x="-76200" y="2325469"/>
            <a:ext cx="990600" cy="1941731"/>
            <a:chOff x="2590800" y="2362200"/>
            <a:chExt cx="1066800" cy="2017931"/>
          </a:xfrm>
        </p:grpSpPr>
        <p:grpSp>
          <p:nvGrpSpPr>
            <p:cNvPr id="44" name="Group 24"/>
            <p:cNvGrpSpPr/>
            <p:nvPr/>
          </p:nvGrpSpPr>
          <p:grpSpPr>
            <a:xfrm>
              <a:off x="2590800" y="2362200"/>
              <a:ext cx="1066800" cy="2017931"/>
              <a:chOff x="1905000" y="228600"/>
              <a:chExt cx="1143000" cy="2017931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Kaberi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Health Worker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34" name="Picture 10" descr="C:\Users\Admin\Desktop\Staff photo\Kaberi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67000" y="2362200"/>
              <a:ext cx="942658" cy="1384408"/>
            </a:xfrm>
            <a:prstGeom prst="rect">
              <a:avLst/>
            </a:prstGeom>
            <a:noFill/>
          </p:spPr>
        </p:pic>
      </p:grpSp>
      <p:grpSp>
        <p:nvGrpSpPr>
          <p:cNvPr id="120" name="Group 119"/>
          <p:cNvGrpSpPr/>
          <p:nvPr/>
        </p:nvGrpSpPr>
        <p:grpSpPr>
          <a:xfrm>
            <a:off x="838200" y="2325469"/>
            <a:ext cx="1143000" cy="2017931"/>
            <a:chOff x="3810000" y="2362200"/>
            <a:chExt cx="1143000" cy="2017931"/>
          </a:xfrm>
        </p:grpSpPr>
        <p:grpSp>
          <p:nvGrpSpPr>
            <p:cNvPr id="74" name="Group 24"/>
            <p:cNvGrpSpPr/>
            <p:nvPr/>
          </p:nvGrpSpPr>
          <p:grpSpPr>
            <a:xfrm>
              <a:off x="3810000" y="2362200"/>
              <a:ext cx="1066800" cy="2017931"/>
              <a:chOff x="1905000" y="228600"/>
              <a:chExt cx="1143000" cy="2017931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Kalyan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Managing Director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35" name="Picture 11" descr="C:\Users\Admin\Desktop\Staff photo\Kalyan.JP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810000" y="2362200"/>
              <a:ext cx="1143000" cy="1408331"/>
            </a:xfrm>
            <a:prstGeom prst="rect">
              <a:avLst/>
            </a:prstGeom>
            <a:noFill/>
          </p:spPr>
        </p:pic>
      </p:grpSp>
      <p:grpSp>
        <p:nvGrpSpPr>
          <p:cNvPr id="79" name="Group 24"/>
          <p:cNvGrpSpPr/>
          <p:nvPr/>
        </p:nvGrpSpPr>
        <p:grpSpPr>
          <a:xfrm>
            <a:off x="1981200" y="2325469"/>
            <a:ext cx="1066800" cy="2202597"/>
            <a:chOff x="1905000" y="228600"/>
            <a:chExt cx="1143000" cy="2202597"/>
          </a:xfrm>
        </p:grpSpPr>
        <p:sp>
          <p:nvSpPr>
            <p:cNvPr id="81" name="Rectangle 80"/>
            <p:cNvSpPr/>
            <p:nvPr/>
          </p:nvSpPr>
          <p:spPr>
            <a:xfrm>
              <a:off x="1981200" y="228600"/>
              <a:ext cx="1066800" cy="1371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905000" y="1600200"/>
              <a:ext cx="114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latin typeface="Comic Sans MS" pitchFamily="66" charset="0"/>
                </a:rPr>
                <a:t>Laxmi</a:t>
              </a:r>
              <a:r>
                <a:rPr lang="en-US" sz="1200" b="1" dirty="0" smtClean="0">
                  <a:latin typeface="Comic Sans MS" pitchFamily="66" charset="0"/>
                </a:rPr>
                <a:t> </a:t>
              </a:r>
            </a:p>
            <a:p>
              <a:pPr algn="ctr"/>
              <a:r>
                <a:rPr lang="en-US" sz="1200" b="1" dirty="0" smtClean="0">
                  <a:latin typeface="Comic Sans MS" pitchFamily="66" charset="0"/>
                </a:rPr>
                <a:t>Senior </a:t>
              </a:r>
              <a:r>
                <a:rPr lang="en-US" sz="1200" b="1" dirty="0" smtClean="0">
                  <a:latin typeface="Comic Sans MS" pitchFamily="66" charset="0"/>
                </a:rPr>
                <a:t>Health Worker</a:t>
              </a:r>
              <a:endParaRPr lang="en-GB" sz="1200" b="1" dirty="0">
                <a:latin typeface="Comic Sans MS" pitchFamily="66" charset="0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114800" y="2286000"/>
            <a:ext cx="1066800" cy="2057400"/>
            <a:chOff x="6324600" y="2362200"/>
            <a:chExt cx="1066800" cy="2057400"/>
          </a:xfrm>
        </p:grpSpPr>
        <p:grpSp>
          <p:nvGrpSpPr>
            <p:cNvPr id="99" name="Group 24"/>
            <p:cNvGrpSpPr/>
            <p:nvPr/>
          </p:nvGrpSpPr>
          <p:grpSpPr>
            <a:xfrm>
              <a:off x="6324600" y="2401669"/>
              <a:ext cx="1066800" cy="2017931"/>
              <a:chOff x="1905000" y="228600"/>
              <a:chExt cx="1143000" cy="2017931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Malti</a:t>
                </a:r>
                <a:r>
                  <a:rPr lang="en-US" sz="1200" b="1" dirty="0" smtClean="0">
                    <a:latin typeface="Comic Sans MS" pitchFamily="66" charset="0"/>
                  </a:rPr>
                  <a:t> </a:t>
                </a: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Health Worker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37" name="Picture 13" descr="C:\Users\Admin\Desktop\Staff photo\Malti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324600" y="2362200"/>
              <a:ext cx="1013540" cy="1447800"/>
            </a:xfrm>
            <a:prstGeom prst="rect">
              <a:avLst/>
            </a:prstGeom>
            <a:noFill/>
          </p:spPr>
        </p:pic>
      </p:grpSp>
      <p:grpSp>
        <p:nvGrpSpPr>
          <p:cNvPr id="126" name="Group 125"/>
          <p:cNvGrpSpPr/>
          <p:nvPr/>
        </p:nvGrpSpPr>
        <p:grpSpPr>
          <a:xfrm>
            <a:off x="5102352" y="2286000"/>
            <a:ext cx="1069848" cy="2209800"/>
            <a:chOff x="7543800" y="2438400"/>
            <a:chExt cx="1069848" cy="2202597"/>
          </a:xfrm>
        </p:grpSpPr>
        <p:grpSp>
          <p:nvGrpSpPr>
            <p:cNvPr id="54" name="Group 24"/>
            <p:cNvGrpSpPr/>
            <p:nvPr/>
          </p:nvGrpSpPr>
          <p:grpSpPr>
            <a:xfrm>
              <a:off x="7543800" y="2438400"/>
              <a:ext cx="1066800" cy="2202597"/>
              <a:chOff x="1905000" y="228600"/>
              <a:chExt cx="1143000" cy="2202597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905000" y="1600200"/>
                <a:ext cx="114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Munni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Senior Health Worker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38" name="Picture 14" descr="C:\Users\Admin\Desktop\Staff photo\Munni.JP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543800" y="2438400"/>
              <a:ext cx="1069848" cy="1371600"/>
            </a:xfrm>
            <a:prstGeom prst="rect">
              <a:avLst/>
            </a:prstGeom>
            <a:noFill/>
          </p:spPr>
        </p:pic>
      </p:grpSp>
      <p:grpSp>
        <p:nvGrpSpPr>
          <p:cNvPr id="128" name="Group 127"/>
          <p:cNvGrpSpPr/>
          <p:nvPr/>
        </p:nvGrpSpPr>
        <p:grpSpPr>
          <a:xfrm>
            <a:off x="7077635" y="2286000"/>
            <a:ext cx="1075765" cy="2057400"/>
            <a:chOff x="1295400" y="4572000"/>
            <a:chExt cx="1075765" cy="2057400"/>
          </a:xfrm>
        </p:grpSpPr>
        <p:grpSp>
          <p:nvGrpSpPr>
            <p:cNvPr id="39" name="Group 24"/>
            <p:cNvGrpSpPr/>
            <p:nvPr/>
          </p:nvGrpSpPr>
          <p:grpSpPr>
            <a:xfrm>
              <a:off x="1295400" y="4611469"/>
              <a:ext cx="1066800" cy="2017931"/>
              <a:chOff x="1905000" y="228600"/>
              <a:chExt cx="1143000" cy="2017931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Nasreen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Support Staff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39" name="Picture 15" descr="C:\Users\Admin\Desktop\Staff photo\Nasreen.jpg"/>
            <p:cNvPicPr>
              <a:picLocks noChangeAspect="1" noChangeArrowheads="1"/>
            </p:cNvPicPr>
            <p:nvPr/>
          </p:nvPicPr>
          <p:blipFill>
            <a:blip r:embed="rId15" cstate="print"/>
            <a:srcRect l="7083"/>
            <a:stretch>
              <a:fillRect/>
            </a:stretch>
          </p:blipFill>
          <p:spPr bwMode="auto">
            <a:xfrm>
              <a:off x="1371600" y="4572000"/>
              <a:ext cx="999565" cy="1371600"/>
            </a:xfrm>
            <a:prstGeom prst="rect">
              <a:avLst/>
            </a:prstGeom>
            <a:noFill/>
          </p:spPr>
        </p:pic>
      </p:grpSp>
      <p:grpSp>
        <p:nvGrpSpPr>
          <p:cNvPr id="150" name="Group 149"/>
          <p:cNvGrpSpPr/>
          <p:nvPr/>
        </p:nvGrpSpPr>
        <p:grpSpPr>
          <a:xfrm>
            <a:off x="8077200" y="2286000"/>
            <a:ext cx="1066800" cy="2017931"/>
            <a:chOff x="2438400" y="4572000"/>
            <a:chExt cx="1066800" cy="2017931"/>
          </a:xfrm>
        </p:grpSpPr>
        <p:grpSp>
          <p:nvGrpSpPr>
            <p:cNvPr id="69" name="Group 24"/>
            <p:cNvGrpSpPr/>
            <p:nvPr/>
          </p:nvGrpSpPr>
          <p:grpSpPr>
            <a:xfrm>
              <a:off x="2438400" y="4572000"/>
              <a:ext cx="1066800" cy="2017931"/>
              <a:chOff x="1905000" y="228600"/>
              <a:chExt cx="1143000" cy="2017931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Neelam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Health Worker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40" name="Picture 16" descr="C:\Users\Admin\Desktop\Staff photo\Neelam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20747" y="4591760"/>
              <a:ext cx="984452" cy="1351840"/>
            </a:xfrm>
            <a:prstGeom prst="rect">
              <a:avLst/>
            </a:prstGeom>
            <a:noFill/>
          </p:spPr>
        </p:pic>
      </p:grpSp>
      <p:grpSp>
        <p:nvGrpSpPr>
          <p:cNvPr id="152" name="Group 151"/>
          <p:cNvGrpSpPr/>
          <p:nvPr/>
        </p:nvGrpSpPr>
        <p:grpSpPr>
          <a:xfrm>
            <a:off x="0" y="4648200"/>
            <a:ext cx="1069848" cy="1833265"/>
            <a:chOff x="3733800" y="4572000"/>
            <a:chExt cx="1069848" cy="1833265"/>
          </a:xfrm>
        </p:grpSpPr>
        <p:grpSp>
          <p:nvGrpSpPr>
            <p:cNvPr id="130" name="Group 24"/>
            <p:cNvGrpSpPr/>
            <p:nvPr/>
          </p:nvGrpSpPr>
          <p:grpSpPr>
            <a:xfrm>
              <a:off x="3733800" y="4572000"/>
              <a:ext cx="1066800" cy="1833265"/>
              <a:chOff x="1905000" y="228600"/>
              <a:chExt cx="1143000" cy="1833265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1905000" y="160020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Noah</a:t>
                </a: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Director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41" name="Picture 17" descr="C:\Users\Admin\Desktop\Staff photo\Noah.JP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733800" y="4572000"/>
              <a:ext cx="1069848" cy="1371600"/>
            </a:xfrm>
            <a:prstGeom prst="rect">
              <a:avLst/>
            </a:prstGeom>
            <a:noFill/>
          </p:spPr>
        </p:pic>
      </p:grpSp>
      <p:grpSp>
        <p:nvGrpSpPr>
          <p:cNvPr id="115" name="Group 114"/>
          <p:cNvGrpSpPr/>
          <p:nvPr/>
        </p:nvGrpSpPr>
        <p:grpSpPr>
          <a:xfrm>
            <a:off x="1828800" y="152400"/>
            <a:ext cx="1066800" cy="2017932"/>
            <a:chOff x="2133600" y="152400"/>
            <a:chExt cx="1066800" cy="2017932"/>
          </a:xfrm>
        </p:grpSpPr>
        <p:grpSp>
          <p:nvGrpSpPr>
            <p:cNvPr id="89" name="Group 24"/>
            <p:cNvGrpSpPr/>
            <p:nvPr/>
          </p:nvGrpSpPr>
          <p:grpSpPr>
            <a:xfrm>
              <a:off x="2133600" y="152401"/>
              <a:ext cx="1066800" cy="2017931"/>
              <a:chOff x="1905000" y="228600"/>
              <a:chExt cx="1143000" cy="2017931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Binita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Health Assistant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2" name="Picture 2" descr="C:\Users\Admin\Desktop\Staff photo\Binita .jpg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191785" y="152400"/>
              <a:ext cx="1008615" cy="1371600"/>
            </a:xfrm>
            <a:prstGeom prst="rect">
              <a:avLst/>
            </a:prstGeom>
            <a:noFill/>
          </p:spPr>
        </p:pic>
      </p:grpSp>
      <p:grpSp>
        <p:nvGrpSpPr>
          <p:cNvPr id="129" name="Group 128"/>
          <p:cNvGrpSpPr/>
          <p:nvPr/>
        </p:nvGrpSpPr>
        <p:grpSpPr>
          <a:xfrm>
            <a:off x="911352" y="4648200"/>
            <a:ext cx="1069848" cy="2017931"/>
            <a:chOff x="0" y="4648200"/>
            <a:chExt cx="1069848" cy="2017931"/>
          </a:xfrm>
        </p:grpSpPr>
        <p:grpSp>
          <p:nvGrpSpPr>
            <p:cNvPr id="135" name="Group 24"/>
            <p:cNvGrpSpPr/>
            <p:nvPr/>
          </p:nvGrpSpPr>
          <p:grpSpPr>
            <a:xfrm>
              <a:off x="0" y="4648200"/>
              <a:ext cx="1066800" cy="2017931"/>
              <a:chOff x="1905000" y="228600"/>
              <a:chExt cx="1143000" cy="2017931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Rita </a:t>
                </a: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Support Staff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3" name="Picture 3" descr="C:\Users\Admin\Desktop\Staff photo\Rita.JPG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0" y="4648200"/>
              <a:ext cx="1069848" cy="1371600"/>
            </a:xfrm>
            <a:prstGeom prst="rect">
              <a:avLst/>
            </a:prstGeom>
            <a:noFill/>
          </p:spPr>
        </p:pic>
      </p:grpSp>
      <p:grpSp>
        <p:nvGrpSpPr>
          <p:cNvPr id="134" name="Group 133"/>
          <p:cNvGrpSpPr/>
          <p:nvPr/>
        </p:nvGrpSpPr>
        <p:grpSpPr>
          <a:xfrm>
            <a:off x="2895600" y="4648200"/>
            <a:ext cx="1072492" cy="2017931"/>
            <a:chOff x="2209800" y="4648200"/>
            <a:chExt cx="1072492" cy="2017931"/>
          </a:xfrm>
        </p:grpSpPr>
        <p:grpSp>
          <p:nvGrpSpPr>
            <p:cNvPr id="145" name="Group 24"/>
            <p:cNvGrpSpPr/>
            <p:nvPr/>
          </p:nvGrpSpPr>
          <p:grpSpPr>
            <a:xfrm>
              <a:off x="2209800" y="4648200"/>
              <a:ext cx="1066800" cy="2017931"/>
              <a:chOff x="1905000" y="228600"/>
              <a:chExt cx="1143000" cy="2017931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Shimla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Support Staff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5" name="Picture 5" descr="C:\Users\Admin\Desktop\Staff photo\Shimla.jp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209800" y="4648200"/>
              <a:ext cx="1072492" cy="1371600"/>
            </a:xfrm>
            <a:prstGeom prst="rect">
              <a:avLst/>
            </a:prstGeom>
            <a:noFill/>
          </p:spPr>
        </p:pic>
      </p:grpSp>
      <p:grpSp>
        <p:nvGrpSpPr>
          <p:cNvPr id="136" name="Group 135"/>
          <p:cNvGrpSpPr/>
          <p:nvPr/>
        </p:nvGrpSpPr>
        <p:grpSpPr>
          <a:xfrm>
            <a:off x="3886200" y="4648200"/>
            <a:ext cx="1066800" cy="2017931"/>
            <a:chOff x="3276600" y="4648200"/>
            <a:chExt cx="1066800" cy="2017931"/>
          </a:xfrm>
        </p:grpSpPr>
        <p:grpSp>
          <p:nvGrpSpPr>
            <p:cNvPr id="172" name="Group 24"/>
            <p:cNvGrpSpPr/>
            <p:nvPr/>
          </p:nvGrpSpPr>
          <p:grpSpPr>
            <a:xfrm>
              <a:off x="3276600" y="4648200"/>
              <a:ext cx="1066800" cy="2017931"/>
              <a:chOff x="1905000" y="228600"/>
              <a:chExt cx="1143000" cy="2017931"/>
            </a:xfrm>
          </p:grpSpPr>
          <p:sp>
            <p:nvSpPr>
              <p:cNvPr id="174" name="Rectangle 173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Sima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Health Worker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6" name="Picture 6" descr="C:\Users\Admin\Desktop\Staff photo\Sima.JPG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3352800" y="4648200"/>
              <a:ext cx="990600" cy="1371600"/>
            </a:xfrm>
            <a:prstGeom prst="rect">
              <a:avLst/>
            </a:prstGeom>
            <a:noFill/>
          </p:spPr>
        </p:pic>
      </p:grpSp>
      <p:grpSp>
        <p:nvGrpSpPr>
          <p:cNvPr id="139" name="Group 138"/>
          <p:cNvGrpSpPr/>
          <p:nvPr/>
        </p:nvGrpSpPr>
        <p:grpSpPr>
          <a:xfrm>
            <a:off x="4876800" y="4648200"/>
            <a:ext cx="1143000" cy="2209800"/>
            <a:chOff x="4343400" y="4648200"/>
            <a:chExt cx="1143000" cy="2209800"/>
          </a:xfrm>
        </p:grpSpPr>
        <p:grpSp>
          <p:nvGrpSpPr>
            <p:cNvPr id="167" name="Group 24"/>
            <p:cNvGrpSpPr/>
            <p:nvPr/>
          </p:nvGrpSpPr>
          <p:grpSpPr>
            <a:xfrm>
              <a:off x="4343400" y="4655403"/>
              <a:ext cx="1066800" cy="2202597"/>
              <a:chOff x="1905000" y="228600"/>
              <a:chExt cx="1143000" cy="2202597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1905000" y="1600200"/>
                <a:ext cx="114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Soumee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Human Resource Manager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7" name="Picture 7" descr="C:\Users\Admin\Desktop\Staff photo\Soumee.jpg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419600" y="4648200"/>
              <a:ext cx="1066800" cy="1371600"/>
            </a:xfrm>
            <a:prstGeom prst="rect">
              <a:avLst/>
            </a:prstGeom>
            <a:noFill/>
          </p:spPr>
        </p:pic>
      </p:grpSp>
      <p:grpSp>
        <p:nvGrpSpPr>
          <p:cNvPr id="141" name="Group 140"/>
          <p:cNvGrpSpPr/>
          <p:nvPr/>
        </p:nvGrpSpPr>
        <p:grpSpPr>
          <a:xfrm>
            <a:off x="5943600" y="4648200"/>
            <a:ext cx="1143000" cy="2017931"/>
            <a:chOff x="5562600" y="4648200"/>
            <a:chExt cx="1143000" cy="2017931"/>
          </a:xfrm>
        </p:grpSpPr>
        <p:grpSp>
          <p:nvGrpSpPr>
            <p:cNvPr id="162" name="Group 24"/>
            <p:cNvGrpSpPr/>
            <p:nvPr/>
          </p:nvGrpSpPr>
          <p:grpSpPr>
            <a:xfrm>
              <a:off x="5562600" y="4648200"/>
              <a:ext cx="1066800" cy="2017931"/>
              <a:chOff x="1905000" y="228600"/>
              <a:chExt cx="1143000" cy="2017931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Sudeshna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Health Worker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8" name="Picture 8" descr="C:\Users\Admin\Desktop\Staff photo\Sudeshna .jpg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637744" y="4648200"/>
              <a:ext cx="1067856" cy="1371600"/>
            </a:xfrm>
            <a:prstGeom prst="rect">
              <a:avLst/>
            </a:prstGeom>
            <a:noFill/>
          </p:spPr>
        </p:pic>
      </p:grpSp>
      <p:grpSp>
        <p:nvGrpSpPr>
          <p:cNvPr id="144" name="Group 143"/>
          <p:cNvGrpSpPr/>
          <p:nvPr/>
        </p:nvGrpSpPr>
        <p:grpSpPr>
          <a:xfrm>
            <a:off x="7010400" y="4648200"/>
            <a:ext cx="1125338" cy="2017931"/>
            <a:chOff x="6771796" y="4648200"/>
            <a:chExt cx="1125338" cy="2017931"/>
          </a:xfrm>
        </p:grpSpPr>
        <p:grpSp>
          <p:nvGrpSpPr>
            <p:cNvPr id="117" name="Group 24"/>
            <p:cNvGrpSpPr/>
            <p:nvPr/>
          </p:nvGrpSpPr>
          <p:grpSpPr>
            <a:xfrm>
              <a:off x="6781800" y="4648200"/>
              <a:ext cx="1066800" cy="2017931"/>
              <a:chOff x="1905000" y="228600"/>
              <a:chExt cx="1143000" cy="2017931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Sujata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Health Worker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9" name="Picture 9" descr="C:\Users\Admin\Desktop\Staff photo\Sujata.JPG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6771796" y="4648200"/>
              <a:ext cx="1125338" cy="1371600"/>
            </a:xfrm>
            <a:prstGeom prst="rect">
              <a:avLst/>
            </a:prstGeom>
            <a:noFill/>
          </p:spPr>
        </p:pic>
      </p:grpSp>
      <p:grpSp>
        <p:nvGrpSpPr>
          <p:cNvPr id="146" name="Group 145"/>
          <p:cNvGrpSpPr/>
          <p:nvPr/>
        </p:nvGrpSpPr>
        <p:grpSpPr>
          <a:xfrm>
            <a:off x="8077200" y="4648200"/>
            <a:ext cx="1066800" cy="2017931"/>
            <a:chOff x="7924800" y="4648200"/>
            <a:chExt cx="1066800" cy="2017931"/>
          </a:xfrm>
        </p:grpSpPr>
        <p:grpSp>
          <p:nvGrpSpPr>
            <p:cNvPr id="123" name="Group 24"/>
            <p:cNvGrpSpPr/>
            <p:nvPr/>
          </p:nvGrpSpPr>
          <p:grpSpPr>
            <a:xfrm>
              <a:off x="7924800" y="4648200"/>
              <a:ext cx="1066800" cy="2017931"/>
              <a:chOff x="1905000" y="228600"/>
              <a:chExt cx="1143000" cy="201793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Zeenat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Health Worker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0" name="Picture 10" descr="C:\Users\Admin\Desktop\Staff photo\Zeenat.jpg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7948410" y="4648200"/>
              <a:ext cx="1043190" cy="1371600"/>
            </a:xfrm>
            <a:prstGeom prst="rect">
              <a:avLst/>
            </a:prstGeom>
            <a:noFill/>
          </p:spPr>
        </p:pic>
      </p:grpSp>
      <p:grpSp>
        <p:nvGrpSpPr>
          <p:cNvPr id="149" name="Group 148"/>
          <p:cNvGrpSpPr/>
          <p:nvPr/>
        </p:nvGrpSpPr>
        <p:grpSpPr>
          <a:xfrm>
            <a:off x="6096000" y="2286000"/>
            <a:ext cx="1066800" cy="2017931"/>
            <a:chOff x="4953000" y="2286000"/>
            <a:chExt cx="1066800" cy="2017931"/>
          </a:xfrm>
        </p:grpSpPr>
        <p:grpSp>
          <p:nvGrpSpPr>
            <p:cNvPr id="34" name="Group 24"/>
            <p:cNvGrpSpPr/>
            <p:nvPr/>
          </p:nvGrpSpPr>
          <p:grpSpPr>
            <a:xfrm>
              <a:off x="4953000" y="2286000"/>
              <a:ext cx="1066800" cy="2017931"/>
              <a:chOff x="1905000" y="228600"/>
              <a:chExt cx="1143000" cy="2017931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Malobika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Health Worker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2" name="Picture 2" descr="\\Sys1\d\Human Resource Documents\Staff photo\Malobika.jpg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5029200" y="2286000"/>
              <a:ext cx="990600" cy="1371600"/>
            </a:xfrm>
            <a:prstGeom prst="rect">
              <a:avLst/>
            </a:prstGeom>
            <a:noFill/>
          </p:spPr>
        </p:pic>
      </p:grpSp>
      <p:pic>
        <p:nvPicPr>
          <p:cNvPr id="13" name="Picture 3" descr="\\Sys1\d\Human Resource Documents\Staff photo\Laxmi.JPG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981200" y="2286000"/>
            <a:ext cx="1050758" cy="1447800"/>
          </a:xfrm>
          <a:prstGeom prst="rect">
            <a:avLst/>
          </a:prstGeom>
          <a:noFill/>
        </p:spPr>
      </p:pic>
      <p:grpSp>
        <p:nvGrpSpPr>
          <p:cNvPr id="131" name="Group 130"/>
          <p:cNvGrpSpPr/>
          <p:nvPr/>
        </p:nvGrpSpPr>
        <p:grpSpPr>
          <a:xfrm>
            <a:off x="1868435" y="4648200"/>
            <a:ext cx="1103365" cy="2017931"/>
            <a:chOff x="1119187" y="4648200"/>
            <a:chExt cx="1103365" cy="2017931"/>
          </a:xfrm>
        </p:grpSpPr>
        <p:grpSp>
          <p:nvGrpSpPr>
            <p:cNvPr id="140" name="Group 24"/>
            <p:cNvGrpSpPr/>
            <p:nvPr/>
          </p:nvGrpSpPr>
          <p:grpSpPr>
            <a:xfrm>
              <a:off x="1119187" y="4648200"/>
              <a:ext cx="1066800" cy="2017931"/>
              <a:chOff x="1905000" y="228600"/>
              <a:chExt cx="1143000" cy="2017931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Comic Sans MS" pitchFamily="66" charset="0"/>
                  </a:rPr>
                  <a:t>Sanat</a:t>
                </a:r>
                <a:endParaRPr lang="en-US" sz="1200" b="1" dirty="0" smtClean="0">
                  <a:latin typeface="Comic Sans MS" pitchFamily="66" charset="0"/>
                </a:endParaRP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Support Staff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151" name="Picture 150" descr="Sanat.jpg"/>
            <p:cNvPicPr>
              <a:picLocks noChangeAspect="1"/>
            </p:cNvPicPr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219200" y="4648200"/>
              <a:ext cx="1003352" cy="1371601"/>
            </a:xfrm>
            <a:prstGeom prst="rect">
              <a:avLst/>
            </a:prstGeom>
          </p:spPr>
        </p:pic>
      </p:grpSp>
      <p:grpSp>
        <p:nvGrpSpPr>
          <p:cNvPr id="159" name="Group 158"/>
          <p:cNvGrpSpPr/>
          <p:nvPr/>
        </p:nvGrpSpPr>
        <p:grpSpPr>
          <a:xfrm>
            <a:off x="3048000" y="2286001"/>
            <a:ext cx="1069848" cy="2057399"/>
            <a:chOff x="3048000" y="2286001"/>
            <a:chExt cx="1069848" cy="2057399"/>
          </a:xfrm>
        </p:grpSpPr>
        <p:grpSp>
          <p:nvGrpSpPr>
            <p:cNvPr id="154" name="Group 24"/>
            <p:cNvGrpSpPr/>
            <p:nvPr/>
          </p:nvGrpSpPr>
          <p:grpSpPr>
            <a:xfrm>
              <a:off x="3048000" y="2325469"/>
              <a:ext cx="1066800" cy="2017931"/>
              <a:chOff x="1905000" y="228600"/>
              <a:chExt cx="1143000" cy="2017931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1981200" y="228600"/>
                <a:ext cx="1066800" cy="1371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905000" y="160020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Lily</a:t>
                </a:r>
              </a:p>
              <a:p>
                <a:pPr algn="ctr"/>
                <a:r>
                  <a:rPr lang="en-US" sz="1200" b="1" dirty="0" smtClean="0">
                    <a:latin typeface="Comic Sans MS" pitchFamily="66" charset="0"/>
                  </a:rPr>
                  <a:t>Project Coordinator</a:t>
                </a:r>
                <a:endParaRPr lang="en-GB" sz="1200" b="1" dirty="0">
                  <a:latin typeface="Comic Sans MS" pitchFamily="66" charset="0"/>
                </a:endParaRPr>
              </a:p>
            </p:txBody>
          </p:sp>
        </p:grpSp>
        <p:pic>
          <p:nvPicPr>
            <p:cNvPr id="4" name="Picture 2" descr="C:\Users\Noah\Downloads\Lily.jpg"/>
            <p:cNvPicPr>
              <a:picLocks noChangeAspect="1" noChangeArrowheads="1"/>
            </p:cNvPicPr>
            <p:nvPr/>
          </p:nvPicPr>
          <p:blipFill>
            <a:blip r:embed="rId29" cstate="print"/>
            <a:srcRect l="18000" t="8000" r="22000" b="4000"/>
            <a:stretch>
              <a:fillRect/>
            </a:stretch>
          </p:blipFill>
          <p:spPr bwMode="auto">
            <a:xfrm>
              <a:off x="3048000" y="2286001"/>
              <a:ext cx="1069848" cy="14477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86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Noah</cp:lastModifiedBy>
  <cp:revision>62</cp:revision>
  <dcterms:created xsi:type="dcterms:W3CDTF">2006-08-16T00:00:00Z</dcterms:created>
  <dcterms:modified xsi:type="dcterms:W3CDTF">2014-05-30T16:26:38Z</dcterms:modified>
</cp:coreProperties>
</file>